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516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33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3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89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4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75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3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3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81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97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99DD-A2C4-8349-9956-97733A09F37D}" type="datetimeFigureOut">
              <a:rPr lang="da-DK" smtClean="0"/>
              <a:t>19/08/13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56C5-BE2E-C844-9517-1C344F473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6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The Great Gatsby Party Scen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645" y="558800"/>
            <a:ext cx="9166578" cy="51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41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68221" y="2967335"/>
            <a:ext cx="8207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a-DK" sz="54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1920’s 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Prohibition</a:t>
            </a:r>
            <a:r>
              <a:rPr lang="da-DK" sz="54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a-DK" sz="54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Parties</a:t>
            </a:r>
          </a:p>
        </p:txBody>
      </p:sp>
    </p:spTree>
    <p:extLst>
      <p:ext uri="{BB962C8B-B14F-4D97-AF65-F5344CB8AC3E}">
        <p14:creationId xmlns:p14="http://schemas.microsoft.com/office/powerpoint/2010/main" val="103676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660066"/>
                  </a:solidFill>
                </a:ln>
                <a:solidFill>
                  <a:srgbClr val="3366FF"/>
                </a:solidFill>
              </a:rPr>
              <a:t>Prohibition:</a:t>
            </a:r>
            <a:endParaRPr lang="en-US" dirty="0">
              <a:ln>
                <a:solidFill>
                  <a:srgbClr val="660066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16th 1920</a:t>
            </a:r>
          </a:p>
          <a:p>
            <a:r>
              <a:rPr lang="en-US" dirty="0" smtClean="0"/>
              <a:t>The Polices job</a:t>
            </a:r>
          </a:p>
          <a:p>
            <a:r>
              <a:rPr lang="en-US" dirty="0" smtClean="0"/>
              <a:t>’Speakeasies’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no-drinking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02" y="1269999"/>
            <a:ext cx="2916298" cy="3894668"/>
          </a:xfrm>
          <a:prstGeom prst="rect">
            <a:avLst/>
          </a:prstGeom>
        </p:spPr>
      </p:pic>
      <p:pic>
        <p:nvPicPr>
          <p:cNvPr id="6" name="Billede 5" descr="prohibition_wide-19861484cea9552150f184c460edbdf5083ab089-s6-c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2134"/>
            <a:ext cx="5279695" cy="29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000090"/>
                  </a:solidFill>
                </a:ln>
                <a:solidFill>
                  <a:srgbClr val="FF6600"/>
                </a:solidFill>
              </a:rPr>
              <a:t>The alcohol…</a:t>
            </a:r>
            <a:endParaRPr lang="en-US" dirty="0">
              <a:ln>
                <a:solidFill>
                  <a:srgbClr val="00009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4525963"/>
          </a:xfrm>
        </p:spPr>
        <p:txBody>
          <a:bodyPr/>
          <a:lstStyle/>
          <a:p>
            <a:r>
              <a:rPr lang="en-US" dirty="0" smtClean="0"/>
              <a:t>Smuggled in from Canada</a:t>
            </a:r>
          </a:p>
          <a:p>
            <a:r>
              <a:rPr lang="en-US" dirty="0" smtClean="0"/>
              <a:t>Aloud to make a certain amount at home</a:t>
            </a:r>
          </a:p>
          <a:p>
            <a:r>
              <a:rPr lang="en-US" dirty="0" smtClean="0"/>
              <a:t>For Church</a:t>
            </a:r>
          </a:p>
          <a:p>
            <a:r>
              <a:rPr lang="en-US" dirty="0" smtClean="0"/>
              <a:t>Everyone knew about it</a:t>
            </a:r>
          </a:p>
          <a:p>
            <a:r>
              <a:rPr lang="en-US" dirty="0" smtClean="0"/>
              <a:t>Gangsters</a:t>
            </a:r>
            <a:endParaRPr lang="en-US" dirty="0"/>
          </a:p>
        </p:txBody>
      </p:sp>
      <p:pic>
        <p:nvPicPr>
          <p:cNvPr id="4" name="Billede 3" descr="great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01" y="3399898"/>
            <a:ext cx="5757698" cy="2556933"/>
          </a:xfrm>
          <a:prstGeom prst="rect">
            <a:avLst/>
          </a:prstGeom>
        </p:spPr>
      </p:pic>
      <p:pic>
        <p:nvPicPr>
          <p:cNvPr id="5" name="Billede 4" descr="capon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3919537"/>
            <a:ext cx="2242915" cy="22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img-th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2743200" cy="2743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n>
                  <a:solidFill>
                    <a:srgbClr val="800000"/>
                  </a:solidFill>
                </a:ln>
                <a:solidFill>
                  <a:srgbClr val="3366FF"/>
                </a:solidFill>
              </a:rPr>
              <a:t>18th </a:t>
            </a:r>
            <a:r>
              <a:rPr lang="en-US" dirty="0" smtClean="0">
                <a:ln>
                  <a:solidFill>
                    <a:srgbClr val="800000"/>
                  </a:solidFill>
                </a:ln>
                <a:solidFill>
                  <a:srgbClr val="3366FF"/>
                </a:solidFill>
              </a:rPr>
              <a:t>amendment</a:t>
            </a:r>
            <a:endParaRPr lang="en-US" dirty="0">
              <a:ln>
                <a:solidFill>
                  <a:srgbClr val="800000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Prohibited alcohol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1933</a:t>
            </a:r>
            <a:endParaRPr lang="en-US" dirty="0"/>
          </a:p>
        </p:txBody>
      </p:sp>
      <p:pic>
        <p:nvPicPr>
          <p:cNvPr id="4" name="Billed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69833"/>
            <a:ext cx="3302000" cy="2463800"/>
          </a:xfrm>
          <a:prstGeom prst="rect">
            <a:avLst/>
          </a:prstGeom>
        </p:spPr>
      </p:pic>
      <p:pic>
        <p:nvPicPr>
          <p:cNvPr id="7" name="Billede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03" y="3669770"/>
            <a:ext cx="2831497" cy="2769129"/>
          </a:xfrm>
          <a:prstGeom prst="rect">
            <a:avLst/>
          </a:prstGeom>
        </p:spPr>
      </p:pic>
      <p:pic>
        <p:nvPicPr>
          <p:cNvPr id="8" name="Billede 7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0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46</Words>
  <Application>Microsoft Macintosh PowerPoint</Application>
  <PresentationFormat>Skærmshow (4:3)</PresentationFormat>
  <Paragraphs>15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PowerPoint-præsentation</vt:lpstr>
      <vt:lpstr>PowerPoint-præsentation</vt:lpstr>
      <vt:lpstr>Prohibition:</vt:lpstr>
      <vt:lpstr>The alcohol…</vt:lpstr>
      <vt:lpstr>18th amendment</vt:lpstr>
    </vt:vector>
  </TitlesOfParts>
  <Company>Niels Steensens Gymnasium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Emilie Worsøe-Petersen</dc:creator>
  <cp:lastModifiedBy>Emilie Worsøe-Petersen</cp:lastModifiedBy>
  <cp:revision>10</cp:revision>
  <dcterms:created xsi:type="dcterms:W3CDTF">2013-08-16T09:27:14Z</dcterms:created>
  <dcterms:modified xsi:type="dcterms:W3CDTF">2013-08-19T07:13:11Z</dcterms:modified>
</cp:coreProperties>
</file>